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F51B7-F5C5-4446-931E-18498A838C57}" v="1" dt="2020-08-05T21:35:45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668A3-ADBB-4155-9C4F-F82F73C97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1B8E8-4C72-4EB3-B05A-378A5BF80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0DD9A-A7B5-44E1-AAA9-F6F9456A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14FB-CF3A-4DC0-970C-FF0C6A8BEBE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FC013-1D0B-400B-BB1D-5D5893B3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F4DBD-CEA4-4E20-9038-35B29655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26C-D293-4E43-84BF-1733016D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06936-BBEE-40C8-A019-1520D79C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5995A-9A43-4CA8-91B1-FCD2208B4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A256B-EC3F-497D-905C-92B09D6C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14FB-CF3A-4DC0-970C-FF0C6A8BEBE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A4938-2FA9-4535-A747-08293187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10A9-47A2-49FD-B133-88FBDCA7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26C-D293-4E43-84BF-1733016D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8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AF38F-7A35-45A1-8C12-6B7313C32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152CF-D366-43F7-A4AB-4FBCA758C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9A36-AC71-45E9-8263-DBD7D0F9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14FB-CF3A-4DC0-970C-FF0C6A8BEBE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65FEF-9DE6-4624-A411-F5C61B6C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3564-3ABB-4067-8BBF-8CEFE87E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26C-D293-4E43-84BF-1733016D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1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0120-5CAD-4DC8-8DB3-5F82D435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25610-AE6A-491C-8D5C-D6C1EFB07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84F50-DEC0-4634-91CF-3BE03825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14FB-CF3A-4DC0-970C-FF0C6A8BEBE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E3676-3094-4BD0-9A3F-CB628D42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12DE9-7889-4CC9-B6D2-70D247DD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26C-D293-4E43-84BF-1733016D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5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F088-E115-46E1-87F1-7DE99E9B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CAE65-3E4B-46D6-83D7-C97EDBE03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6FB50-9EDB-4560-96B1-1652C7FE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14FB-CF3A-4DC0-970C-FF0C6A8BEBE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25BE-B8BA-42FC-B6B2-16D71D47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3A2FA-21BF-4091-BFA6-D23268E2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26C-D293-4E43-84BF-1733016D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5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5D54-94F2-4309-934D-0A94BEEB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7650A-CD18-47C3-BBC9-2DBF6E0C1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9A945-90C8-481C-A227-1C75A63C9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846FD-3F26-4C90-8141-9F2FFF5A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14FB-CF3A-4DC0-970C-FF0C6A8BEBE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8FAB6-945E-479A-8E5B-97C03470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4B3F3-BB91-474E-90B2-D766076D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26C-D293-4E43-84BF-1733016D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9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1F4D7-F74C-42FE-A40C-E1B8DB3E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47015-6F8C-47E2-A21F-F90E9D2AC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48921-332F-412A-8676-0594971D0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D3DB6-871D-46CA-9534-C57C23D03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7CCB6-0EDB-4F03-9094-02425052C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2AEBA-227D-4CDE-A1E4-3AE77FE3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14FB-CF3A-4DC0-970C-FF0C6A8BEBE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DCD84E-0661-481E-B8B6-1488BF89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72C71-8CF3-4620-85CD-1FFD4ADC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26C-D293-4E43-84BF-1733016D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0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BB21-C80F-4CB6-BBAC-85847C3D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BE482-E3FA-4E82-9815-653CA243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14FB-CF3A-4DC0-970C-FF0C6A8BEBE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EEAC3-DD47-40CA-AA8A-C749DA80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2ED68-C4C2-4C66-AA50-4484D8D0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26C-D293-4E43-84BF-1733016D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0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38D87-2FA7-4109-8384-97F703B9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14FB-CF3A-4DC0-970C-FF0C6A8BEBE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8CAC0-17EF-4047-B108-9C7094B1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0B741-7709-4260-8C3E-80136368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26C-D293-4E43-84BF-1733016D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BB1AD-F56C-4BCC-9DCB-89756C08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6F274-E907-474C-A2F3-922007854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20926-5B4C-4997-A979-E854B6E1D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903FE-5152-4B63-9958-BB99571A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14FB-CF3A-4DC0-970C-FF0C6A8BEBE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F5DA5-8501-4C5A-BB9E-B1EFB0EA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DF4D2-5EED-498F-BF36-FE0D9C4C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26C-D293-4E43-84BF-1733016D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0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5F68-E9B9-4116-A3A5-3121DE0F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484EFE-1F0D-4C8C-BC91-3CC750222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E24E5-B1F9-4F0D-880A-52F816E25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FC8E5-A755-48D8-BCD0-65CB74855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14FB-CF3A-4DC0-970C-FF0C6A8BEBE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2F66C-DE4C-4964-89B1-D443314E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EAAF4-15E4-4195-8022-C1CB48E8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26C-D293-4E43-84BF-1733016D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4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642FF-7CD6-42AB-AAF1-AB2C2FD5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F0328-F3D8-4363-AEF1-060743FA0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EC7FF-1BC3-4892-A1E9-394504ED6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14FB-CF3A-4DC0-970C-FF0C6A8BEBE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9B3E7-0E44-4A2E-AFD1-FF99C7E23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88D38-0C68-4091-B966-002BF2FC8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F26C-D293-4E43-84BF-1733016D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1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1815A-93D6-4574-A9B6-9FB6019E9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93E9B-E436-4282-9164-789544AEA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resbyterian Border Region Outreach">
            <a:extLst>
              <a:ext uri="{FF2B5EF4-FFF2-40B4-BE49-F238E27FC236}">
                <a16:creationId xmlns:a16="http://schemas.microsoft.com/office/drawing/2014/main" id="{16260035-4938-436A-A21C-D3080A2CB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3" y="1487821"/>
            <a:ext cx="10668000" cy="44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7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30E954-B608-4446-9BD3-28B2CE48C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110" y="926969"/>
            <a:ext cx="8156407" cy="54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8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895333-9A9F-4D66-9B08-FEDAF6E57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31" y="0"/>
            <a:ext cx="42360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2848FF-48B7-44EE-9392-E31AED503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335" y="523574"/>
            <a:ext cx="4305300" cy="3171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C0ED27-13AF-4828-A727-333B5C6DA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017" y="3865040"/>
            <a:ext cx="49434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20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Carolina Fernandez</dc:creator>
  <cp:lastModifiedBy>Carolina Fernandez</cp:lastModifiedBy>
  <cp:revision>4</cp:revision>
  <dcterms:created xsi:type="dcterms:W3CDTF">2020-05-18T15:08:34Z</dcterms:created>
  <dcterms:modified xsi:type="dcterms:W3CDTF">2021-11-02T21:18:08Z</dcterms:modified>
</cp:coreProperties>
</file>